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_rels/slide16.xml.rels" ContentType="application/vnd.openxmlformats-package.relationships+xml"/>
  <Override PartName="/ppt/slides/_rels/slide8.xml.rels" ContentType="application/vnd.openxmlformats-package.relationships+xml"/>
  <Override PartName="/ppt/slides/_rels/slide25.xml.rels" ContentType="application/vnd.openxmlformats-package.relationships+xml"/>
  <Override PartName="/ppt/slides/_rels/slide10.xml.rels" ContentType="application/vnd.openxmlformats-package.relationships+xml"/>
  <Override PartName="/ppt/slides/_rels/slide17.xml.rels" ContentType="application/vnd.openxmlformats-package.relationships+xml"/>
  <Override PartName="/ppt/slides/_rels/slide3.xml.rels" ContentType="application/vnd.openxmlformats-package.relationships+xml"/>
  <Override PartName="/ppt/slides/_rels/slide20.xml.rels" ContentType="application/vnd.openxmlformats-package.relationships+xml"/>
  <Override PartName="/ppt/slides/_rels/slide35.xml.rels" ContentType="application/vnd.openxmlformats-package.relationships+xml"/>
  <Override PartName="/ppt/slides/_rels/slide34.xml.rels" ContentType="application/vnd.openxmlformats-package.relationships+xml"/>
  <Override PartName="/ppt/slides/_rels/slide33.xml.rels" ContentType="application/vnd.openxmlformats-package.relationships+xml"/>
  <Override PartName="/ppt/slides/_rels/slide23.xml.rels" ContentType="application/vnd.openxmlformats-package.relationships+xml"/>
  <Override PartName="/ppt/slides/_rels/slide6.xml.rels" ContentType="application/vnd.openxmlformats-package.relationships+xml"/>
  <Override PartName="/ppt/slides/_rels/slide32.xml.rels" ContentType="application/vnd.openxmlformats-package.relationships+xml"/>
  <Override PartName="/ppt/slides/_rels/slide31.xml.rels" ContentType="application/vnd.openxmlformats-package.relationships+xml"/>
  <Override PartName="/ppt/slides/_rels/slide29.xml.rels" ContentType="application/vnd.openxmlformats-package.relationships+xml"/>
  <Override PartName="/ppt/slides/_rels/slide30.xml.rels" ContentType="application/vnd.openxmlformats-package.relationships+xml"/>
  <Override PartName="/ppt/slides/_rels/slide28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27.xml.rels" ContentType="application/vnd.openxmlformats-package.relationships+xml"/>
  <Override PartName="/ppt/slides/_rels/slide7.xml.rels" ContentType="application/vnd.openxmlformats-package.relationships+xml"/>
  <Override PartName="/ppt/slides/_rels/slide24.xml.rels" ContentType="application/vnd.openxmlformats-package.relationships+xml"/>
  <Override PartName="/ppt/slides/_rels/slide36.xml.rels" ContentType="application/vnd.openxmlformats-package.relationships+xml"/>
  <Override PartName="/ppt/slides/_rels/slide1.xml.rels" ContentType="application/vnd.openxmlformats-package.relationships+xml"/>
  <Override PartName="/ppt/slides/_rels/slide13.xml.rels" ContentType="application/vnd.openxmlformats-package.relationships+xml"/>
  <Override PartName="/ppt/slides/_rels/slide37.xml.rels" ContentType="application/vnd.openxmlformats-package.relationships+xml"/>
  <Override PartName="/ppt/slides/_rels/slide2.xml.rels" ContentType="application/vnd.openxmlformats-package.relationships+xml"/>
  <Override PartName="/ppt/slides/_rels/slide22.xml.rels" ContentType="application/vnd.openxmlformats-package.relationships+xml"/>
  <Override PartName="/ppt/slides/_rels/slide5.xml.rels" ContentType="application/vnd.openxmlformats-package.relationships+xml"/>
  <Override PartName="/ppt/slides/_rels/slide19.xml.rels" ContentType="application/vnd.openxmlformats-package.relationships+xml"/>
  <Override PartName="/ppt/slides/_rels/slide12.xml.rels" ContentType="application/vnd.openxmlformats-package.relationships+xml"/>
  <Override PartName="/ppt/slides/_rels/slide21.xml.rels" ContentType="application/vnd.openxmlformats-package.relationships+xml"/>
  <Override PartName="/ppt/slides/_rels/slide4.xml.rels" ContentType="application/vnd.openxmlformats-package.relationships+xml"/>
  <Override PartName="/ppt/slides/_rels/slide18.xml.rels" ContentType="application/vnd.openxmlformats-package.relationships+xml"/>
  <Override PartName="/ppt/slides/_rels/slide11.xml.rels" ContentType="application/vnd.openxmlformats-package.relationships+xml"/>
  <Override PartName="/ppt/slides/_rels/slide9.xml.rels" ContentType="application/vnd.openxmlformats-package.relationships+xml"/>
  <Override PartName="/ppt/slides/_rels/slide26.xml.rels" ContentType="application/vnd.openxmlformats-package.relationships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22.xml" ContentType="application/vnd.openxmlformats-officedocument.presentationml.slide+xml"/>
  <Override PartName="/ppt/slides/slide34.xml" ContentType="application/vnd.openxmlformats-officedocument.presentationml.slide+xml"/>
  <Override PartName="/ppt/slides/slide23.xml" ContentType="application/vnd.openxmlformats-officedocument.presentationml.slide+xml"/>
  <Override PartName="/ppt/slides/slide35.xml" ContentType="application/vnd.openxmlformats-officedocument.presentationml.slide+xml"/>
  <Override PartName="/ppt/slides/slide24.xml" ContentType="application/vnd.openxmlformats-officedocument.presentationml.slide+xml"/>
  <Override PartName="/ppt/slides/slide36.xml" ContentType="application/vnd.openxmlformats-officedocument.presentationml.slide+xml"/>
  <Override PartName="/ppt/slides/slide25.xml" ContentType="application/vnd.openxmlformats-officedocument.presentationml.slide+xml"/>
  <Override PartName="/ppt/slides/slide37.xml" ContentType="application/vnd.openxmlformats-officedocument.presentationml.slide+xml"/>
  <Override PartName="/ppt/slides/slide13.xml" ContentType="application/vnd.openxmlformats-officedocument.presentationml.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1.xml" ContentType="application/vnd.openxmlformats-officedocument.presentationml.slide+xml"/>
  <Override PartName="/ppt/slides/slide12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0.xml" ContentType="application/vnd.openxmlformats-officedocument.presentationml.slide+xml"/>
  <Override PartName="/ppt/slides/slide11.xml" ContentType="application/vnd.openxmlformats-officedocument.presentationml.slide+xml"/>
  <Override PartName="/ppt/slides/slide3.xml" ContentType="application/vnd.openxmlformats-officedocument.presentationml.slide+xml"/>
  <Override PartName="/ppt/slides/slide9.xml" ContentType="application/vnd.openxmlformats-officedocument.presentationml.slide+xml"/>
  <Override PartName="/ppt/slides/slide17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8.xml" ContentType="application/vnd.openxmlformats-officedocument.presentationml.slide+xml"/>
  <Override PartName="/ppt/slides/slide16.xml" ContentType="application/vnd.openxmlformats-officedocument.presentationml.slide+xml"/>
  <Override PartName="/ppt/slides/slide1.xml" ContentType="application/vnd.openxmlformats-officedocument.presentationml.slide+xml"/>
  <Override PartName="/ppt/_rels/presentation.xml.rels" ContentType="application/vnd.openxmlformats-package.relationships+xml"/>
  <Override PartName="/ppt/media/image28.gif" ContentType="image/gif"/>
  <Override PartName="/ppt/media/image27.gif" ContentType="image/gif"/>
  <Override PartName="/ppt/media/image12.jpeg" ContentType="image/jpeg"/>
  <Override PartName="/ppt/media/image29.png" ContentType="image/png"/>
  <Override PartName="/ppt/media/image26.gif" ContentType="image/gif"/>
  <Override PartName="/ppt/media/image25.gif" ContentType="image/gif"/>
  <Override PartName="/ppt/media/image21.png" ContentType="image/png"/>
  <Override PartName="/ppt/media/image7.gif" ContentType="image/gif"/>
  <Override PartName="/ppt/media/image14.png" ContentType="image/png"/>
  <Override PartName="/ppt/media/image11.gif" ContentType="image/gif"/>
  <Override PartName="/ppt/media/image10.gif" ContentType="image/gif"/>
  <Override PartName="/ppt/media/image33.gif" ContentType="image/gif"/>
  <Override PartName="/ppt/media/image1.gif" ContentType="image/gif"/>
  <Override PartName="/ppt/media/image2.gif" ContentType="image/gif"/>
  <Override PartName="/ppt/media/image34.gif" ContentType="image/gif"/>
  <Override PartName="/ppt/media/image8.gif" ContentType="image/gif"/>
  <Override PartName="/ppt/media/image17.gif" ContentType="image/gif"/>
  <Override PartName="/ppt/media/image30.png" ContentType="image/png"/>
  <Override PartName="/ppt/media/image31.png" ContentType="image/png"/>
  <Override PartName="/ppt/media/image32.png" ContentType="image/png"/>
  <Override PartName="/ppt/media/image6.gif" ContentType="image/gif"/>
  <Override PartName="/ppt/media/image15.gif" ContentType="image/gif"/>
  <Override PartName="/ppt/media/image13.jpeg" ContentType="image/jpeg"/>
  <Override PartName="/ppt/media/image5.gif" ContentType="image/gif"/>
  <Override PartName="/ppt/media/image9.gif" ContentType="image/gif"/>
  <Override PartName="/ppt/media/image18.gif" ContentType="image/gif"/>
  <Override PartName="/ppt/media/image4.jpeg" ContentType="image/jpeg"/>
  <Override PartName="/ppt/media/image22.gif" ContentType="image/gif"/>
  <Override PartName="/ppt/media/image35.gif" ContentType="image/gif"/>
  <Override PartName="/ppt/media/image3.gif" ContentType="image/gif"/>
  <Override PartName="/ppt/media/image19.gif" ContentType="image/gif"/>
  <Override PartName="/ppt/media/image16.png" ContentType="image/png"/>
  <Override PartName="/ppt/media/image23.gif" ContentType="image/gif"/>
  <Override PartName="/ppt/media/image20.jpeg" ContentType="image/jpeg"/>
  <Override PartName="/ppt/media/image24.gif" ContentType="image/gif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</p:sldIdLst>
  <p:sldSz cx="10080625" cy="567055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slide" Target="slides/slide28.xml"/><Relationship Id="rId33" Type="http://schemas.openxmlformats.org/officeDocument/2006/relationships/slide" Target="slides/slide29.xml"/><Relationship Id="rId34" Type="http://schemas.openxmlformats.org/officeDocument/2006/relationships/slide" Target="slides/slide30.xml"/><Relationship Id="rId35" Type="http://schemas.openxmlformats.org/officeDocument/2006/relationships/slide" Target="slides/slide31.xml"/><Relationship Id="rId36" Type="http://schemas.openxmlformats.org/officeDocument/2006/relationships/slide" Target="slides/slide32.xml"/><Relationship Id="rId37" Type="http://schemas.openxmlformats.org/officeDocument/2006/relationships/slide" Target="slides/slide33.xml"/><Relationship Id="rId38" Type="http://schemas.openxmlformats.org/officeDocument/2006/relationships/slide" Target="slides/slide34.xml"/><Relationship Id="rId39" Type="http://schemas.openxmlformats.org/officeDocument/2006/relationships/slide" Target="slides/slide35.xml"/><Relationship Id="rId40" Type="http://schemas.openxmlformats.org/officeDocument/2006/relationships/slide" Target="slides/slide36.xml"/><Relationship Id="rId41" Type="http://schemas.openxmlformats.org/officeDocument/2006/relationships/slide" Target="slides/slide37.xml"/><Relationship Id="rId4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0DC6150-EB39-4B68-B227-14ADED47939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704EB9B9-DBB1-4A1D-93B5-06F608F5D0CA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efau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05C25209-00A1-4E1D-9DB6-58B99CF29985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3447360" y="5165280"/>
            <a:ext cx="3193560" cy="38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7227360" y="5165280"/>
            <a:ext cx="2346840" cy="38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082877BC-5B4B-48AF-9A9E-4F552FD24126}" type="slidenum"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504000" y="5165280"/>
            <a:ext cx="2346840" cy="38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ftr" idx="4"/>
          </p:nvPr>
        </p:nvSpPr>
        <p:spPr>
          <a:xfrm>
            <a:off x="3447360" y="5165280"/>
            <a:ext cx="3193560" cy="38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ldNum" idx="5"/>
          </p:nvPr>
        </p:nvSpPr>
        <p:spPr>
          <a:xfrm>
            <a:off x="7227360" y="5165280"/>
            <a:ext cx="2346840" cy="38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AD7549C0-58D2-48A6-9D0E-0820EB10A7E6}" type="slidenum"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dt" idx="6"/>
          </p:nvPr>
        </p:nvSpPr>
        <p:spPr>
          <a:xfrm>
            <a:off x="504000" y="5165280"/>
            <a:ext cx="2346840" cy="38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ftr" idx="7"/>
          </p:nvPr>
        </p:nvSpPr>
        <p:spPr>
          <a:xfrm>
            <a:off x="3447360" y="5165280"/>
            <a:ext cx="3193560" cy="38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sldNum" idx="8"/>
          </p:nvPr>
        </p:nvSpPr>
        <p:spPr>
          <a:xfrm>
            <a:off x="7227360" y="5165280"/>
            <a:ext cx="2346840" cy="38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29A9E9E-3AF6-4A93-AC2E-9683879E0B1F}" type="slidenum"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dt" idx="9"/>
          </p:nvPr>
        </p:nvSpPr>
        <p:spPr>
          <a:xfrm>
            <a:off x="504000" y="5165280"/>
            <a:ext cx="2346840" cy="38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9.gif"/><Relationship Id="rId2" Type="http://schemas.openxmlformats.org/officeDocument/2006/relationships/slideLayout" Target="../slideLayouts/slideLayout2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0.gif"/><Relationship Id="rId2" Type="http://schemas.openxmlformats.org/officeDocument/2006/relationships/slideLayout" Target="../slideLayouts/slideLayout2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1.gif"/><Relationship Id="rId2" Type="http://schemas.openxmlformats.org/officeDocument/2006/relationships/slideLayout" Target="../slideLayouts/slideLayout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slideLayout" Target="../slideLayouts/slideLayout2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slideLayout" Target="../slideLayouts/slideLayout2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2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5.gif"/><Relationship Id="rId2" Type="http://schemas.openxmlformats.org/officeDocument/2006/relationships/slideLayout" Target="../slideLayouts/slideLayout2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2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slideLayout" Target="../slideLayouts/slideLayout2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18.gif"/><Relationship Id="rId2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slideLayout" Target="../slideLayouts/slideLayout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19.gif"/><Relationship Id="rId2" Type="http://schemas.openxmlformats.org/officeDocument/2006/relationships/slideLayout" Target="../slideLayouts/slideLayout2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slideLayout" Target="../slideLayouts/slideLayout2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slideLayout" Target="../slideLayouts/slideLayout2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22.gif"/><Relationship Id="rId2" Type="http://schemas.openxmlformats.org/officeDocument/2006/relationships/slideLayout" Target="../slideLayouts/slideLayout2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23.gif"/><Relationship Id="rId2" Type="http://schemas.openxmlformats.org/officeDocument/2006/relationships/slideLayout" Target="../slideLayouts/slideLayout2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24.gif"/><Relationship Id="rId2" Type="http://schemas.openxmlformats.org/officeDocument/2006/relationships/slideLayout" Target="../slideLayouts/slideLayout2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25.gif"/><Relationship Id="rId2" Type="http://schemas.openxmlformats.org/officeDocument/2006/relationships/slideLayout" Target="../slideLayouts/slideLayout2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26.gif"/><Relationship Id="rId2" Type="http://schemas.openxmlformats.org/officeDocument/2006/relationships/slideLayout" Target="../slideLayouts/slideLayout2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27.gif"/><Relationship Id="rId2" Type="http://schemas.openxmlformats.org/officeDocument/2006/relationships/slideLayout" Target="../slideLayouts/slideLayout2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28.gif"/><Relationship Id="rId2" Type="http://schemas.openxmlformats.org/officeDocument/2006/relationships/slideLayout" Target="../slideLayouts/slideLayout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gif"/><Relationship Id="rId2" Type="http://schemas.openxmlformats.org/officeDocument/2006/relationships/slideLayout" Target="../slideLayouts/slideLayout2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slideLayout" Target="../slideLayouts/slideLayout2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slideLayout" Target="../slideLayouts/slideLayout2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slideLayout" Target="../slideLayouts/slideLayout2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slideLayout" Target="../slideLayouts/slideLayout2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33.gif"/><Relationship Id="rId2" Type="http://schemas.openxmlformats.org/officeDocument/2006/relationships/slideLayout" Target="../slideLayouts/slideLayout2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34.gif"/><Relationship Id="rId2" Type="http://schemas.openxmlformats.org/officeDocument/2006/relationships/slideLayout" Target="../slideLayouts/slideLayout2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35.gif"/><Relationship Id="rId2" Type="http://schemas.openxmlformats.org/officeDocument/2006/relationships/slideLayout" Target="../slideLayouts/slideLayout2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3.gif"/><Relationship Id="rId2" Type="http://schemas.openxmlformats.org/officeDocument/2006/relationships/slideLayout" Target="../slideLayouts/slideLayout2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2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5.gif"/><Relationship Id="rId2" Type="http://schemas.openxmlformats.org/officeDocument/2006/relationships/slideLayout" Target="../slideLayouts/slideLayout2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6.gif"/><Relationship Id="rId2" Type="http://schemas.openxmlformats.org/officeDocument/2006/relationships/slideLayout" Target="../slideLayouts/slideLayout2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7.gif"/><Relationship Id="rId2" Type="http://schemas.openxmlformats.org/officeDocument/2006/relationships/slideLayout" Target="../slideLayouts/slideLayout2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8.gif"/><Relationship Id="rId2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200" cy="945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0200" cy="3286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" descr=""/>
          <p:cNvPicPr/>
          <p:nvPr/>
        </p:nvPicPr>
        <p:blipFill>
          <a:blip r:embed="rId1"/>
          <a:stretch/>
        </p:blipFill>
        <p:spPr>
          <a:xfrm>
            <a:off x="2194200" y="0"/>
            <a:ext cx="5689800" cy="5668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" descr=""/>
          <p:cNvPicPr/>
          <p:nvPr/>
        </p:nvPicPr>
        <p:blipFill>
          <a:blip r:embed="rId1"/>
          <a:stretch/>
        </p:blipFill>
        <p:spPr>
          <a:xfrm>
            <a:off x="1524960" y="0"/>
            <a:ext cx="7028280" cy="5668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" descr=""/>
          <p:cNvPicPr/>
          <p:nvPr/>
        </p:nvPicPr>
        <p:blipFill>
          <a:blip r:embed="rId1"/>
          <a:stretch/>
        </p:blipFill>
        <p:spPr>
          <a:xfrm>
            <a:off x="1535400" y="0"/>
            <a:ext cx="7007760" cy="5668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" descr=""/>
          <p:cNvPicPr/>
          <p:nvPr/>
        </p:nvPicPr>
        <p:blipFill>
          <a:blip r:embed="rId1"/>
          <a:stretch/>
        </p:blipFill>
        <p:spPr>
          <a:xfrm>
            <a:off x="36000" y="0"/>
            <a:ext cx="10006200" cy="5668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" descr=""/>
          <p:cNvPicPr/>
          <p:nvPr/>
        </p:nvPicPr>
        <p:blipFill>
          <a:blip r:embed="rId1"/>
          <a:stretch/>
        </p:blipFill>
        <p:spPr>
          <a:xfrm>
            <a:off x="1164960" y="0"/>
            <a:ext cx="7748640" cy="5668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" descr=""/>
          <p:cNvPicPr/>
          <p:nvPr/>
        </p:nvPicPr>
        <p:blipFill>
          <a:blip r:embed="rId1"/>
          <a:stretch/>
        </p:blipFill>
        <p:spPr>
          <a:xfrm>
            <a:off x="2687760" y="0"/>
            <a:ext cx="4702680" cy="5668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" descr=""/>
          <p:cNvPicPr/>
          <p:nvPr/>
        </p:nvPicPr>
        <p:blipFill>
          <a:blip r:embed="rId1"/>
          <a:stretch/>
        </p:blipFill>
        <p:spPr>
          <a:xfrm>
            <a:off x="1138320" y="0"/>
            <a:ext cx="7801920" cy="5668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" descr=""/>
          <p:cNvPicPr/>
          <p:nvPr/>
        </p:nvPicPr>
        <p:blipFill>
          <a:blip r:embed="rId1"/>
          <a:stretch/>
        </p:blipFill>
        <p:spPr>
          <a:xfrm>
            <a:off x="2068200" y="0"/>
            <a:ext cx="5942160" cy="5668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" descr=""/>
          <p:cNvPicPr/>
          <p:nvPr/>
        </p:nvPicPr>
        <p:blipFill>
          <a:blip r:embed="rId1"/>
          <a:stretch/>
        </p:blipFill>
        <p:spPr>
          <a:xfrm>
            <a:off x="2317680" y="0"/>
            <a:ext cx="5443200" cy="5668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 descr=""/>
          <p:cNvPicPr/>
          <p:nvPr/>
        </p:nvPicPr>
        <p:blipFill>
          <a:blip r:embed="rId1"/>
          <a:stretch/>
        </p:blipFill>
        <p:spPr>
          <a:xfrm>
            <a:off x="3046320" y="0"/>
            <a:ext cx="3985920" cy="5668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" descr=""/>
          <p:cNvPicPr/>
          <p:nvPr/>
        </p:nvPicPr>
        <p:blipFill>
          <a:blip r:embed="rId1"/>
          <a:stretch/>
        </p:blipFill>
        <p:spPr>
          <a:xfrm>
            <a:off x="660240" y="-11880"/>
            <a:ext cx="8760600" cy="56703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 descr=""/>
          <p:cNvPicPr/>
          <p:nvPr/>
        </p:nvPicPr>
        <p:blipFill>
          <a:blip r:embed="rId1"/>
          <a:stretch/>
        </p:blipFill>
        <p:spPr>
          <a:xfrm>
            <a:off x="1132560" y="0"/>
            <a:ext cx="7813440" cy="5668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 descr=""/>
          <p:cNvPicPr/>
          <p:nvPr/>
        </p:nvPicPr>
        <p:blipFill>
          <a:blip r:embed="rId1"/>
          <a:stretch/>
        </p:blipFill>
        <p:spPr>
          <a:xfrm>
            <a:off x="1083960" y="0"/>
            <a:ext cx="7910640" cy="5668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 descr=""/>
          <p:cNvPicPr/>
          <p:nvPr/>
        </p:nvPicPr>
        <p:blipFill>
          <a:blip r:embed="rId1"/>
          <a:stretch/>
        </p:blipFill>
        <p:spPr>
          <a:xfrm>
            <a:off x="760680" y="0"/>
            <a:ext cx="8556840" cy="5668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 descr=""/>
          <p:cNvPicPr/>
          <p:nvPr/>
        </p:nvPicPr>
        <p:blipFill>
          <a:blip r:embed="rId1"/>
          <a:stretch/>
        </p:blipFill>
        <p:spPr>
          <a:xfrm>
            <a:off x="524160" y="0"/>
            <a:ext cx="9030240" cy="5668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 descr=""/>
          <p:cNvPicPr/>
          <p:nvPr/>
        </p:nvPicPr>
        <p:blipFill>
          <a:blip r:embed="rId1"/>
          <a:stretch/>
        </p:blipFill>
        <p:spPr>
          <a:xfrm>
            <a:off x="1005840" y="0"/>
            <a:ext cx="8066520" cy="5668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" descr=""/>
          <p:cNvPicPr/>
          <p:nvPr/>
        </p:nvPicPr>
        <p:blipFill>
          <a:blip r:embed="rId1"/>
          <a:stretch/>
        </p:blipFill>
        <p:spPr>
          <a:xfrm>
            <a:off x="1214280" y="0"/>
            <a:ext cx="7649640" cy="5668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" descr=""/>
          <p:cNvPicPr/>
          <p:nvPr/>
        </p:nvPicPr>
        <p:blipFill>
          <a:blip r:embed="rId1"/>
          <a:stretch/>
        </p:blipFill>
        <p:spPr>
          <a:xfrm>
            <a:off x="970920" y="705960"/>
            <a:ext cx="8200440" cy="42854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" descr=""/>
          <p:cNvPicPr/>
          <p:nvPr/>
        </p:nvPicPr>
        <p:blipFill>
          <a:blip r:embed="rId1"/>
          <a:stretch/>
        </p:blipFill>
        <p:spPr>
          <a:xfrm>
            <a:off x="1859040" y="0"/>
            <a:ext cx="6362640" cy="56707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" descr=""/>
          <p:cNvPicPr/>
          <p:nvPr/>
        </p:nvPicPr>
        <p:blipFill>
          <a:blip r:embed="rId1"/>
          <a:stretch/>
        </p:blipFill>
        <p:spPr>
          <a:xfrm>
            <a:off x="1440720" y="0"/>
            <a:ext cx="7198920" cy="56707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" descr=""/>
          <p:cNvPicPr/>
          <p:nvPr/>
        </p:nvPicPr>
        <p:blipFill>
          <a:blip r:embed="rId1"/>
          <a:stretch/>
        </p:blipFill>
        <p:spPr>
          <a:xfrm>
            <a:off x="0" y="392400"/>
            <a:ext cx="10080720" cy="4885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" descr=""/>
          <p:cNvPicPr/>
          <p:nvPr/>
        </p:nvPicPr>
        <p:blipFill>
          <a:blip r:embed="rId1"/>
          <a:stretch/>
        </p:blipFill>
        <p:spPr>
          <a:xfrm>
            <a:off x="2530080" y="0"/>
            <a:ext cx="5018400" cy="5668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" descr=""/>
          <p:cNvPicPr/>
          <p:nvPr/>
        </p:nvPicPr>
        <p:blipFill>
          <a:blip r:embed="rId1"/>
          <a:stretch/>
        </p:blipFill>
        <p:spPr>
          <a:xfrm>
            <a:off x="2675160" y="0"/>
            <a:ext cx="4730400" cy="56707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" descr=""/>
          <p:cNvPicPr/>
          <p:nvPr/>
        </p:nvPicPr>
        <p:blipFill>
          <a:blip r:embed="rId1"/>
          <a:stretch/>
        </p:blipFill>
        <p:spPr>
          <a:xfrm>
            <a:off x="2668680" y="0"/>
            <a:ext cx="4743000" cy="56707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" descr=""/>
          <p:cNvPicPr/>
          <p:nvPr/>
        </p:nvPicPr>
        <p:blipFill>
          <a:blip r:embed="rId1"/>
          <a:stretch/>
        </p:blipFill>
        <p:spPr>
          <a:xfrm>
            <a:off x="2687400" y="0"/>
            <a:ext cx="4705560" cy="56707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" descr=""/>
          <p:cNvPicPr/>
          <p:nvPr/>
        </p:nvPicPr>
        <p:blipFill>
          <a:blip r:embed="rId1"/>
          <a:stretch/>
        </p:blipFill>
        <p:spPr>
          <a:xfrm>
            <a:off x="2675160" y="0"/>
            <a:ext cx="4730400" cy="56707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" descr=""/>
          <p:cNvPicPr/>
          <p:nvPr/>
        </p:nvPicPr>
        <p:blipFill>
          <a:blip r:embed="rId1"/>
          <a:stretch/>
        </p:blipFill>
        <p:spPr>
          <a:xfrm>
            <a:off x="0" y="23040"/>
            <a:ext cx="10080720" cy="5624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" descr=""/>
          <p:cNvPicPr/>
          <p:nvPr/>
        </p:nvPicPr>
        <p:blipFill>
          <a:blip r:embed="rId1"/>
          <a:stretch/>
        </p:blipFill>
        <p:spPr>
          <a:xfrm>
            <a:off x="2205000" y="0"/>
            <a:ext cx="5670720" cy="56707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" descr=""/>
          <p:cNvPicPr/>
          <p:nvPr/>
        </p:nvPicPr>
        <p:blipFill>
          <a:blip r:embed="rId1"/>
          <a:stretch/>
        </p:blipFill>
        <p:spPr>
          <a:xfrm>
            <a:off x="3427200" y="0"/>
            <a:ext cx="3226320" cy="56707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"/>
          <p:cNvSpPr/>
          <p:nvPr/>
        </p:nvSpPr>
        <p:spPr>
          <a:xfrm>
            <a:off x="-16920" y="1031040"/>
            <a:ext cx="10213920" cy="3673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All chart images in one .zip released in cc0 license.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author:     O. Philip Martin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web-link:   https://www.opmartin.com/cc0/all-charts.zip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cc0-link:   https://creativecommons.org/publicdomain/zero/1.0/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host-site:  https://www.opmartin.com/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We believe the content which has been borrowed is covered under fair use.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- 7-big-questions chart includes quotes from Robert Jeffress (c) 2019,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    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and Erwin Lutzer (c) 2015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- chalkboard-temperaments chart contains free image from Daniel Reche from Pexels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- cosis chart contains images (c) by Kieran Heather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- instrument-classification chart contains free images from OpenClipart-Vectors, Clker-Free-Vector-Images, and davidswidjaja, via Pixabay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- trolls chart contains images (c) Dreamworks, and free quotes from Wikipedia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All other content is free to use under cc0.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" descr=""/>
          <p:cNvPicPr/>
          <p:nvPr/>
        </p:nvPicPr>
        <p:blipFill>
          <a:blip r:embed="rId1"/>
          <a:stretch/>
        </p:blipFill>
        <p:spPr>
          <a:xfrm>
            <a:off x="1696320" y="0"/>
            <a:ext cx="6685920" cy="5668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" descr=""/>
          <p:cNvPicPr/>
          <p:nvPr/>
        </p:nvPicPr>
        <p:blipFill>
          <a:blip r:embed="rId1"/>
          <a:stretch/>
        </p:blipFill>
        <p:spPr>
          <a:xfrm>
            <a:off x="720360" y="0"/>
            <a:ext cx="8637480" cy="5668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" descr=""/>
          <p:cNvPicPr/>
          <p:nvPr/>
        </p:nvPicPr>
        <p:blipFill>
          <a:blip r:embed="rId1"/>
          <a:stretch/>
        </p:blipFill>
        <p:spPr>
          <a:xfrm>
            <a:off x="1154520" y="594360"/>
            <a:ext cx="7772040" cy="42001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" descr=""/>
          <p:cNvPicPr/>
          <p:nvPr/>
        </p:nvPicPr>
        <p:blipFill>
          <a:blip r:embed="rId1"/>
          <a:stretch/>
        </p:blipFill>
        <p:spPr>
          <a:xfrm>
            <a:off x="1537200" y="0"/>
            <a:ext cx="7004160" cy="5668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" descr=""/>
          <p:cNvPicPr/>
          <p:nvPr/>
        </p:nvPicPr>
        <p:blipFill>
          <a:blip r:embed="rId1"/>
          <a:stretch/>
        </p:blipFill>
        <p:spPr>
          <a:xfrm>
            <a:off x="2160720" y="0"/>
            <a:ext cx="5756760" cy="5668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" descr=""/>
          <p:cNvPicPr/>
          <p:nvPr/>
        </p:nvPicPr>
        <p:blipFill>
          <a:blip r:embed="rId1"/>
          <a:stretch/>
        </p:blipFill>
        <p:spPr>
          <a:xfrm>
            <a:off x="2371680" y="0"/>
            <a:ext cx="5335200" cy="5668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1311</TotalTime>
  <Application>LibreOffice/24.2.7.2$Linux_X86_64 LibreOffice_project/420$Build-2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2025-12-16T10:03:20Z</dcterms:created>
  <dc:creator>philip</dc:creator>
  <dc:description/>
  <dc:language>en-US</dc:language>
  <cp:lastModifiedBy>philip</cp:lastModifiedBy>
  <dcterms:modified xsi:type="dcterms:W3CDTF">2026-08-10T02:47:51Z</dcterms:modified>
  <cp:revision>6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