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_rels/presentation.xml.rels" ContentType="application/vnd.openxmlformats-package.relationships+xml"/>
  <Override PartName="/ppt/media/image8.gif" ContentType="image/gif"/>
  <Override PartName="/ppt/media/image17.gif" ContentType="image/gif"/>
  <Override PartName="/ppt/media/image11.gif" ContentType="image/gif"/>
  <Override PartName="/ppt/media/image2.gif" ContentType="image/gif"/>
  <Override PartName="/ppt/media/image14.png" ContentType="image/png"/>
  <Override PartName="/ppt/media/image7.gif" ContentType="image/gif"/>
  <Override PartName="/ppt/media/image21.png" ContentType="image/png"/>
  <Override PartName="/ppt/media/image10.gif" ContentType="image/gif"/>
  <Override PartName="/ppt/media/image13.jpeg" ContentType="image/jpeg"/>
  <Override PartName="/ppt/media/image1.gif" ContentType="image/gif"/>
  <Override PartName="/ppt/media/image6.gif" ContentType="image/gif"/>
  <Override PartName="/ppt/media/image15.gif" ContentType="image/gif"/>
  <Override PartName="/ppt/media/image25.gif" ContentType="image/gif"/>
  <Override PartName="/ppt/media/image24.gif" ContentType="image/gif"/>
  <Override PartName="/ppt/media/image16.png" ContentType="image/png"/>
  <Override PartName="/ppt/media/image23.gif" ContentType="image/gif"/>
  <Override PartName="/ppt/media/image20.jpeg" ContentType="image/jpeg"/>
  <Override PartName="/ppt/media/image19.gif" ContentType="image/gif"/>
  <Override PartName="/ppt/media/image3.gif" ContentType="image/gif"/>
  <Override PartName="/ppt/media/image12.jpeg" ContentType="image/jpeg"/>
  <Override PartName="/ppt/media/image4.jpeg" ContentType="image/jpeg"/>
  <Override PartName="/ppt/media/image22.gif" ContentType="image/gif"/>
  <Override PartName="/ppt/media/image9.gif" ContentType="image/gif"/>
  <Override PartName="/ppt/media/image18.gif" ContentType="image/gif"/>
  <Override PartName="/ppt/media/image5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757739-DA35-43F1-B57F-F655293F04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6990EE0-ECF6-4260-A180-912CE035E9E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B01148B-84FA-4A67-9EC6-971FC0CFB8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41CA2A-1C1A-492C-BECE-A8458B34CED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50B60E7-F616-4430-AA3D-13836E4098B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A3EF0C-633A-4B8F-B73B-995D95E34A56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gif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gif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" descr=""/>
          <p:cNvPicPr/>
          <p:nvPr/>
        </p:nvPicPr>
        <p:blipFill>
          <a:blip r:embed="rId1"/>
          <a:stretch/>
        </p:blipFill>
        <p:spPr>
          <a:xfrm>
            <a:off x="2194200" y="0"/>
            <a:ext cx="569016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" descr=""/>
          <p:cNvPicPr/>
          <p:nvPr/>
        </p:nvPicPr>
        <p:blipFill>
          <a:blip r:embed="rId1"/>
          <a:stretch/>
        </p:blipFill>
        <p:spPr>
          <a:xfrm>
            <a:off x="1524960" y="0"/>
            <a:ext cx="702864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1"/>
          <a:stretch/>
        </p:blipFill>
        <p:spPr>
          <a:xfrm>
            <a:off x="1535400" y="0"/>
            <a:ext cx="700812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" descr=""/>
          <p:cNvPicPr/>
          <p:nvPr/>
        </p:nvPicPr>
        <p:blipFill>
          <a:blip r:embed="rId1"/>
          <a:stretch/>
        </p:blipFill>
        <p:spPr>
          <a:xfrm>
            <a:off x="36000" y="0"/>
            <a:ext cx="1000656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" descr=""/>
          <p:cNvPicPr/>
          <p:nvPr/>
        </p:nvPicPr>
        <p:blipFill>
          <a:blip r:embed="rId1"/>
          <a:stretch/>
        </p:blipFill>
        <p:spPr>
          <a:xfrm>
            <a:off x="1164960" y="0"/>
            <a:ext cx="774900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" descr=""/>
          <p:cNvPicPr/>
          <p:nvPr/>
        </p:nvPicPr>
        <p:blipFill>
          <a:blip r:embed="rId1"/>
          <a:stretch/>
        </p:blipFill>
        <p:spPr>
          <a:xfrm>
            <a:off x="2687760" y="0"/>
            <a:ext cx="470304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1138320" y="0"/>
            <a:ext cx="780228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2068200" y="0"/>
            <a:ext cx="594252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2317680" y="0"/>
            <a:ext cx="544356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3046320" y="0"/>
            <a:ext cx="398628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698040" y="0"/>
            <a:ext cx="868284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1132560" y="0"/>
            <a:ext cx="781380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1083960" y="0"/>
            <a:ext cx="791100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60680" y="0"/>
            <a:ext cx="855720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524160" y="0"/>
            <a:ext cx="903060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1005840" y="0"/>
            <a:ext cx="806688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1214280" y="0"/>
            <a:ext cx="765000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970920" y="705960"/>
            <a:ext cx="8200800" cy="428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/>
          <p:nvPr/>
        </p:nvSpPr>
        <p:spPr>
          <a:xfrm>
            <a:off x="-16920" y="1031040"/>
            <a:ext cx="10214280" cy="36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All chart images in one .zip released in cc0 license.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author:     O. Philip Martin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web-link:   https://www.opmartin.com/cc0/all-charts.zip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cc0-link:   https://creativecommons.org/publicdomain/zero/1.0/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host-site:  https://www.opmartin.com/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We believe the content which has been borrowed is covered under fair use.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- 7-big-questions chart includes quotes from Robert Jeffress (c) 2019,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and Erwin Lutzer (c) 2015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chalkboard-temperaments chart contains free image from Daniel Reche from Pexels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cosis chart contains images (c) by Kieran Heather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instrument-classification chart contains free images from OpenClipart-Vectors, Clker-Free-Vector-Images, and davidswidjaja, via Pixabay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trolls chart contains images (c) Dreamworks, and free quotes from Wikipedia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All other content is free to use under cc0.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" descr=""/>
          <p:cNvPicPr/>
          <p:nvPr/>
        </p:nvPicPr>
        <p:blipFill>
          <a:blip r:embed="rId1"/>
          <a:stretch/>
        </p:blipFill>
        <p:spPr>
          <a:xfrm>
            <a:off x="2530080" y="0"/>
            <a:ext cx="501876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" descr=""/>
          <p:cNvPicPr/>
          <p:nvPr/>
        </p:nvPicPr>
        <p:blipFill>
          <a:blip r:embed="rId1"/>
          <a:stretch/>
        </p:blipFill>
        <p:spPr>
          <a:xfrm>
            <a:off x="1696320" y="0"/>
            <a:ext cx="668628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" descr=""/>
          <p:cNvPicPr/>
          <p:nvPr/>
        </p:nvPicPr>
        <p:blipFill>
          <a:blip r:embed="rId1"/>
          <a:stretch/>
        </p:blipFill>
        <p:spPr>
          <a:xfrm>
            <a:off x="720360" y="0"/>
            <a:ext cx="863784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" descr=""/>
          <p:cNvPicPr/>
          <p:nvPr/>
        </p:nvPicPr>
        <p:blipFill>
          <a:blip r:embed="rId1"/>
          <a:stretch/>
        </p:blipFill>
        <p:spPr>
          <a:xfrm>
            <a:off x="0" y="108720"/>
            <a:ext cx="10078920" cy="545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" descr=""/>
          <p:cNvPicPr/>
          <p:nvPr/>
        </p:nvPicPr>
        <p:blipFill>
          <a:blip r:embed="rId1"/>
          <a:stretch/>
        </p:blipFill>
        <p:spPr>
          <a:xfrm>
            <a:off x="1537200" y="0"/>
            <a:ext cx="700452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" descr=""/>
          <p:cNvPicPr/>
          <p:nvPr/>
        </p:nvPicPr>
        <p:blipFill>
          <a:blip r:embed="rId1"/>
          <a:stretch/>
        </p:blipFill>
        <p:spPr>
          <a:xfrm>
            <a:off x="2160720" y="0"/>
            <a:ext cx="575712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" descr=""/>
          <p:cNvPicPr/>
          <p:nvPr/>
        </p:nvPicPr>
        <p:blipFill>
          <a:blip r:embed="rId1"/>
          <a:stretch/>
        </p:blipFill>
        <p:spPr>
          <a:xfrm>
            <a:off x="2371680" y="0"/>
            <a:ext cx="533556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2025-12-16T10:03:20Z</dcterms:created>
  <dc:creator>philip</dc:creator>
  <dc:description/>
  <dc:language>en-US</dc:language>
  <cp:lastModifiedBy>philip</cp:lastModifiedBy>
  <dcterms:modified xsi:type="dcterms:W3CDTF">2026-07-06T11:06:44Z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